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ígia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6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na\SERVIÇOS\Pessoais\DSOP\9 ANO\4 FASE\4 FASE\atividades\tela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53" y="0"/>
            <a:ext cx="12285153" cy="690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66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864399-C266-49F7-87C9-2C18131E6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836" y="4003589"/>
            <a:ext cx="4906603" cy="2854411"/>
          </a:xfrm>
        </p:spPr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66F7F3B-2657-4D34-B553-E1D3452614E7}"/>
              </a:ext>
            </a:extLst>
          </p:cNvPr>
          <p:cNvSpPr txBox="1"/>
          <p:nvPr/>
        </p:nvSpPr>
        <p:spPr>
          <a:xfrm>
            <a:off x="7179202" y="609599"/>
            <a:ext cx="4906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Escreva a sua resposta:</a:t>
            </a:r>
          </a:p>
        </p:txBody>
      </p:sp>
    </p:spTree>
    <p:extLst>
      <p:ext uri="{BB962C8B-B14F-4D97-AF65-F5344CB8AC3E}">
        <p14:creationId xmlns:p14="http://schemas.microsoft.com/office/powerpoint/2010/main" val="80944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3CAAF841-E5C5-4292-BD3E-76DFDF0B3FA1}"/>
              </a:ext>
            </a:extLst>
          </p:cNvPr>
          <p:cNvSpPr/>
          <p:nvPr/>
        </p:nvSpPr>
        <p:spPr>
          <a:xfrm>
            <a:off x="6820930" y="3939434"/>
            <a:ext cx="4309820" cy="2918566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9BC9B29-A9C0-44BA-B71A-9F705E34C991}"/>
              </a:ext>
            </a:extLst>
          </p:cNvPr>
          <p:cNvSpPr txBox="1"/>
          <p:nvPr/>
        </p:nvSpPr>
        <p:spPr>
          <a:xfrm>
            <a:off x="7421216" y="4151913"/>
            <a:ext cx="33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Sua foto ou avatar aqui: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9BC9B29-A9C0-44BA-B71A-9F705E34C991}"/>
              </a:ext>
            </a:extLst>
          </p:cNvPr>
          <p:cNvSpPr txBox="1"/>
          <p:nvPr/>
        </p:nvSpPr>
        <p:spPr>
          <a:xfrm>
            <a:off x="6387367" y="449005"/>
            <a:ext cx="33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Responda aqui:</a:t>
            </a:r>
          </a:p>
        </p:txBody>
      </p:sp>
    </p:spTree>
    <p:extLst>
      <p:ext uri="{BB962C8B-B14F-4D97-AF65-F5344CB8AC3E}">
        <p14:creationId xmlns:p14="http://schemas.microsoft.com/office/powerpoint/2010/main" val="209351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ço Reservado para Imagem 35">
            <a:extLst>
              <a:ext uri="{FF2B5EF4-FFF2-40B4-BE49-F238E27FC236}">
                <a16:creationId xmlns:a16="http://schemas.microsoft.com/office/drawing/2014/main" id="{7B85795A-74AD-47DF-8964-6A40771F9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7822"/>
            <a:ext cx="5458146" cy="3579205"/>
          </a:xfrm>
        </p:spPr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9BC9B29-A9C0-44BA-B71A-9F705E34C991}"/>
              </a:ext>
            </a:extLst>
          </p:cNvPr>
          <p:cNvSpPr txBox="1"/>
          <p:nvPr/>
        </p:nvSpPr>
        <p:spPr>
          <a:xfrm>
            <a:off x="1938935" y="4600875"/>
            <a:ext cx="33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Responda aqui:</a:t>
            </a:r>
          </a:p>
        </p:txBody>
      </p:sp>
    </p:spTree>
    <p:extLst>
      <p:ext uri="{BB962C8B-B14F-4D97-AF65-F5344CB8AC3E}">
        <p14:creationId xmlns:p14="http://schemas.microsoft.com/office/powerpoint/2010/main" val="252609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905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165</TotalTime>
  <Words>17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Century Gothic</vt:lpstr>
      <vt:lpstr>Wingdings 2</vt:lpstr>
      <vt:lpstr>Citável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QUAIS OS OBJETIVOS PARA OS PRÓXIMOS ANOS?</dc:title>
  <dc:creator>Marcia Debieux</dc:creator>
  <cp:lastModifiedBy>Marcia Debieux</cp:lastModifiedBy>
  <cp:revision>10</cp:revision>
  <dcterms:created xsi:type="dcterms:W3CDTF">2021-08-19T22:59:15Z</dcterms:created>
  <dcterms:modified xsi:type="dcterms:W3CDTF">2021-09-10T11:29:52Z</dcterms:modified>
</cp:coreProperties>
</file>